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805041" y="6984060"/>
            <a:ext cx="239331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252085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Chamfer</a:t>
            </a:r>
            <a:r>
              <a:rPr dirty="0" sz="1600" spc="-6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edges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edges,</a:t>
            </a:r>
            <a:r>
              <a:rPr dirty="0" sz="1100" spc="-3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regardless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whether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was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modeled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not.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Chamfer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deburr</a:t>
            </a:r>
            <a:r>
              <a:rPr dirty="0" sz="1100" spc="-10">
                <a:latin typeface="Artifakt Element"/>
                <a:cs typeface="Artifakt Element"/>
              </a:rPr>
              <a:t> edges.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64104" y="2936748"/>
            <a:ext cx="2808477" cy="208889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379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1660"/>
                <a:gridCol w="2936875"/>
              </a:tblGrid>
              <a:tr h="227457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8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supplied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128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Chamfer.f3d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if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05025">
                <a:tc>
                  <a:txBody>
                    <a:bodyPr/>
                    <a:lstStyle/>
                    <a:p>
                      <a:pPr marL="295275" marR="14160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4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deburred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so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aren’t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dangerous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sharp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feature.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unchamfered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4929" y="1138427"/>
            <a:ext cx="2086549" cy="168414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98798"/>
            <a:ext cx="2777489" cy="164083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075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24505"/>
                <a:gridCol w="3034030"/>
              </a:tblGrid>
              <a:tr h="33528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Chamfer.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2755">
                <a:tc>
                  <a:txBody>
                    <a:bodyPr/>
                    <a:lstStyle/>
                    <a:p>
                      <a:pPr marL="295275" marR="18732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4.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75856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4676394"/>
            <a:ext cx="2777489" cy="125857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311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14955"/>
                <a:gridCol w="3243580"/>
              </a:tblGrid>
              <a:tr h="1657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53665">
                <a:tc>
                  <a:txBody>
                    <a:bodyPr/>
                    <a:lstStyle/>
                    <a:p>
                      <a:pPr marL="295275" marR="16002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three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edges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06182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80944"/>
            <a:ext cx="3006089" cy="21837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7567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4490"/>
                <a:gridCol w="3154044"/>
              </a:tblGrid>
              <a:tr h="26663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result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6510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perfectly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matches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chamfer.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90420">
                <a:tc>
                  <a:txBody>
                    <a:bodyPr/>
                    <a:lstStyle/>
                    <a:p>
                      <a:pPr marL="295275" marR="6921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another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138427"/>
            <a:ext cx="2837560" cy="20753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90594"/>
            <a:ext cx="3006089" cy="1624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2621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5940"/>
                <a:gridCol w="2793365"/>
              </a:tblGrid>
              <a:tr h="26212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0.5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 Width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86296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147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chamfer’s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width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4200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30587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0035"/>
                <a:gridCol w="3049905"/>
              </a:tblGrid>
              <a:tr h="30587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un-chamfered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1874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sticking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acceptable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machined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un-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5382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77507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Chamfer</a:t>
            </a:r>
            <a:r>
              <a:rPr dirty="0" spc="-20"/>
              <a:t> </a:t>
            </a:r>
            <a:r>
              <a:rPr dirty="0"/>
              <a:t>edges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5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D42D867C-31B4-43FF-9814-92AC448AC850}"/>
</file>

<file path=customXml/itemProps2.xml><?xml version="1.0" encoding="utf-8"?>
<ds:datastoreItem xmlns:ds="http://schemas.openxmlformats.org/officeDocument/2006/customXml" ds:itemID="{0D551D02-B38A-44F2-933E-FCBC2FDF077B}"/>
</file>

<file path=customXml/itemProps3.xml><?xml version="1.0" encoding="utf-8"?>
<ds:datastoreItem xmlns:ds="http://schemas.openxmlformats.org/officeDocument/2006/customXml" ds:itemID="{F64137B9-FF3E-4935-BA9B-5BED428E828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2025-06-13T01:08:15Z</dcterms:created>
  <dcterms:modified xsi:type="dcterms:W3CDTF">2025-06-13T01:08:15Z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